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5"/>
  </p:notesMasterIdLst>
  <p:sldIdLst>
    <p:sldId id="256" r:id="rId2"/>
    <p:sldId id="257" r:id="rId3"/>
    <p:sldId id="272" r:id="rId4"/>
    <p:sldId id="275" r:id="rId5"/>
    <p:sldId id="277" r:id="rId6"/>
    <p:sldId id="298" r:id="rId7"/>
    <p:sldId id="273" r:id="rId8"/>
    <p:sldId id="301" r:id="rId9"/>
    <p:sldId id="300" r:id="rId10"/>
    <p:sldId id="274" r:id="rId11"/>
    <p:sldId id="276" r:id="rId12"/>
    <p:sldId id="278" r:id="rId13"/>
    <p:sldId id="280" r:id="rId14"/>
    <p:sldId id="279" r:id="rId15"/>
    <p:sldId id="281" r:id="rId16"/>
    <p:sldId id="282" r:id="rId17"/>
    <p:sldId id="283" r:id="rId18"/>
    <p:sldId id="302" r:id="rId19"/>
    <p:sldId id="284" r:id="rId20"/>
    <p:sldId id="285" r:id="rId21"/>
    <p:sldId id="296" r:id="rId22"/>
    <p:sldId id="286" r:id="rId23"/>
    <p:sldId id="287" r:id="rId24"/>
    <p:sldId id="288" r:id="rId25"/>
    <p:sldId id="290" r:id="rId26"/>
    <p:sldId id="291" r:id="rId27"/>
    <p:sldId id="304" r:id="rId28"/>
    <p:sldId id="289" r:id="rId29"/>
    <p:sldId id="292" r:id="rId30"/>
    <p:sldId id="303" r:id="rId31"/>
    <p:sldId id="293" r:id="rId32"/>
    <p:sldId id="294" r:id="rId33"/>
    <p:sldId id="29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plan »</a:t>
            </a: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AC50F316-A55F-4F54-88F9-CCD696DD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1" y="1528011"/>
            <a:ext cx="6451918" cy="4766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 err="1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1752599"/>
          </a:xfrm>
        </p:spPr>
        <p:txBody>
          <a:bodyPr/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48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7277752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19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9B23514-B4A4-436A-B83D-89B49F1E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519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des projets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27769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143562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223</Words>
  <Application>Microsoft Office PowerPoint</Application>
  <PresentationFormat>Grand écran</PresentationFormat>
  <Paragraphs>83</Paragraphs>
  <Slides>33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Scénario agile</vt:lpstr>
      <vt:lpstr>Pourquoi l'agilité ?</vt:lpstr>
      <vt:lpstr>Equipe projet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plan »</vt:lpstr>
      <vt:lpstr>MCD</vt:lpstr>
      <vt:lpstr>Déploiement</vt:lpstr>
      <vt:lpstr>Demonstration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valentin hallay</dc:creator>
  <cp:lastModifiedBy>valentin hallay</cp:lastModifiedBy>
  <cp:revision>17</cp:revision>
  <dcterms:created xsi:type="dcterms:W3CDTF">2020-05-11T13:34:34Z</dcterms:created>
  <dcterms:modified xsi:type="dcterms:W3CDTF">2020-05-12T13:55:25Z</dcterms:modified>
</cp:coreProperties>
</file>